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6ECD-50D8-4916-863F-A6BE3F9AC77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8072-88C4-48CC-ADDA-92F7FF4D0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2400" b="1" smtClean="0">
                <a:solidFill>
                  <a:srgbClr val="FF3300"/>
                </a:solidFill>
              </a:rPr>
              <a:t>МЕДИЦИНСКИЙ ФАКУЛЬТЕТ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Олимпиада школьников по биологии «Первый шаг в науку» (февраль-апрель 2015).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Меркуловой Л.М., Стручко Г.Ю. (ауд. П-212)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Павловой С.И., Козлова В.А. (ауд. П-102)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Малышева И.И. (ауд. М-410)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Арсютова В.П. (РКБ, кафедра)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Голенкова А.В. (РКБ, кафедра)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Куприянова С.В. (ауд. М-205)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Иванова Л.Н. (ауд. М-210)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Сапожниковой А.А. (РКБ, кафедра)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Саперова В.Н. (РКБ, кафедра)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Самойловой А.В., Краснова М.В. (РКБ, кафедра)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Гунина А.Г. (РКБ, кафедра)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Сергеевой В.Е., Ефейкиной Н.Б. (ауд. М-306)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Бушуевой Э.В. (РКБ, кафедра)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Кружок проф. Петровой Т.И. (РКБ, кафедра)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	</a:t>
            </a:r>
            <a:r>
              <a:rPr lang="ru-RU" sz="2000" b="1" smtClean="0"/>
              <a:t>Координатор: </a:t>
            </a:r>
            <a:r>
              <a:rPr lang="ru-RU" sz="2000" smtClean="0"/>
              <a:t>Подшивалина Валентина Николаевна (89033596995)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МЕДИЦИНСКИЙ ФАКУЛЬТЕТ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МЕДФАК</dc:title>
  <dc:creator>Владимир Антонович</dc:creator>
  <cp:lastModifiedBy>Владимир Антонович</cp:lastModifiedBy>
  <cp:revision>2</cp:revision>
  <dcterms:created xsi:type="dcterms:W3CDTF">2014-11-25T07:42:36Z</dcterms:created>
  <dcterms:modified xsi:type="dcterms:W3CDTF">2014-11-25T08:18:36Z</dcterms:modified>
</cp:coreProperties>
</file>